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56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2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1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31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36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7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3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5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4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5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5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5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20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3236511" y="918266"/>
            <a:ext cx="353496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87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2992952" y="738101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88" name="Rectangl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544147" y="-3497750"/>
            <a:ext cx="5103704" cy="2516931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145728" name="Straight Connector 3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139589" y="9503868"/>
            <a:ext cx="2063550" cy="71160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5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641" y="2906974"/>
            <a:ext cx="7138918" cy="3951026"/>
          </a:xfrm>
          <a:prstGeom prst="rect">
            <a:avLst/>
          </a:prstGeom>
        </p:spPr>
      </p:pic>
      <p:pic>
        <p:nvPicPr>
          <p:cNvPr id="209715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8098" y="9503868"/>
            <a:ext cx="3522983" cy="1835776"/>
          </a:xfrm>
          <a:prstGeom prst="rect">
            <a:avLst/>
          </a:prstGeom>
        </p:spPr>
      </p:pic>
      <p:sp>
        <p:nvSpPr>
          <p:cNvPr id="1048664" name="TextBox 1048663"/>
          <p:cNvSpPr txBox="1"/>
          <p:nvPr/>
        </p:nvSpPr>
        <p:spPr>
          <a:xfrm>
            <a:off x="2906811" y="382137"/>
            <a:ext cx="6851337" cy="230832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BF0000"/>
                </a:solidFill>
              </a:rPr>
              <a:t>प्रस्तुति</a:t>
            </a:r>
            <a:r>
              <a:rPr lang="en-US" sz="3600" b="1" dirty="0">
                <a:solidFill>
                  <a:srgbClr val="BF0000"/>
                </a:solidFill>
              </a:rPr>
              <a:t> पत्रक-2/2 </a:t>
            </a:r>
          </a:p>
          <a:p>
            <a:pPr algn="ctr"/>
            <a:r>
              <a:rPr lang="en-US" sz="3600" b="1" dirty="0">
                <a:solidFill>
                  <a:srgbClr val="BF0000"/>
                </a:solidFill>
              </a:rPr>
              <a:t>(</a:t>
            </a:r>
            <a:r>
              <a:rPr lang="en-US" sz="3600" b="1" dirty="0" smtClean="0">
                <a:solidFill>
                  <a:srgbClr val="BF0000"/>
                </a:solidFill>
              </a:rPr>
              <a:t>PPT -2/2</a:t>
            </a:r>
            <a:r>
              <a:rPr lang="en-US" sz="3600" b="1" dirty="0">
                <a:solidFill>
                  <a:srgbClr val="BF0000"/>
                </a:solidFill>
              </a:rPr>
              <a:t>)</a:t>
            </a:r>
          </a:p>
          <a:p>
            <a:pPr algn="ctr"/>
            <a:r>
              <a:rPr lang="en-US" sz="3600" b="1" dirty="0" err="1">
                <a:solidFill>
                  <a:srgbClr val="BF0000"/>
                </a:solidFill>
              </a:rPr>
              <a:t>कक्षा</a:t>
            </a:r>
            <a:r>
              <a:rPr lang="en-US" sz="3600" b="1" dirty="0">
                <a:solidFill>
                  <a:srgbClr val="BF0000"/>
                </a:solidFill>
              </a:rPr>
              <a:t> - </a:t>
            </a:r>
            <a:r>
              <a:rPr lang="en-US" sz="3600" b="1" dirty="0" err="1">
                <a:solidFill>
                  <a:srgbClr val="BF0000"/>
                </a:solidFill>
              </a:rPr>
              <a:t>सातवीं</a:t>
            </a:r>
            <a:r>
              <a:rPr lang="en-US" sz="3600" b="1" dirty="0">
                <a:solidFill>
                  <a:srgbClr val="BF0000"/>
                </a:solidFill>
              </a:rPr>
              <a:t> </a:t>
            </a:r>
            <a:endParaRPr lang="en-US" sz="3600" b="1" dirty="0" smtClean="0">
              <a:solidFill>
                <a:srgbClr val="BF0000"/>
              </a:solidFill>
            </a:endParaRPr>
          </a:p>
          <a:p>
            <a:pPr algn="ctr"/>
            <a:r>
              <a:rPr lang="hi-IN" sz="3600" b="1" dirty="0" smtClean="0">
                <a:solidFill>
                  <a:srgbClr val="BF0000"/>
                </a:solidFill>
              </a:rPr>
              <a:t>पाठ-</a:t>
            </a:r>
            <a:r>
              <a:rPr lang="en-US" sz="3600" b="1" smtClean="0">
                <a:solidFill>
                  <a:srgbClr val="BF0000"/>
                </a:solidFill>
              </a:rPr>
              <a:t>7-</a:t>
            </a:r>
            <a:r>
              <a:rPr lang="en-US" sz="3600" b="1" smtClean="0">
                <a:solidFill>
                  <a:srgbClr val="BF0000"/>
                </a:solidFill>
              </a:rPr>
              <a:t> </a:t>
            </a:r>
            <a:r>
              <a:rPr lang="hi-IN" sz="3600" b="1" dirty="0" smtClean="0">
                <a:solidFill>
                  <a:srgbClr val="BF0000"/>
                </a:solidFill>
              </a:rPr>
              <a:t>संकल्प: सिद्धिदायक:</a:t>
            </a:r>
            <a:endParaRPr lang="en-US" sz="3600" b="1" dirty="0">
              <a:solidFill>
                <a:srgbClr val="B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0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1" name="Rectangl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145729" name="Straight Connector 3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54" name="Picture 11" descr="A picture containing dancer, table, cake, sitting  Description automatically generat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4675" y="1532396"/>
            <a:ext cx="4895431" cy="3658581"/>
          </a:xfrm>
          <a:prstGeom prst="rect">
            <a:avLst/>
          </a:prstGeom>
        </p:spPr>
      </p:pic>
      <p:pic>
        <p:nvPicPr>
          <p:cNvPr id="2097155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63" y="822589"/>
            <a:ext cx="5219700" cy="1533525"/>
          </a:xfrm>
          <a:prstGeom prst="rect">
            <a:avLst/>
          </a:prstGeom>
        </p:spPr>
      </p:pic>
      <p:pic>
        <p:nvPicPr>
          <p:cNvPr id="2097156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026" y="2356798"/>
            <a:ext cx="5210175" cy="2009775"/>
          </a:xfrm>
          <a:prstGeom prst="rect">
            <a:avLst/>
          </a:prstGeom>
        </p:spPr>
      </p:pic>
      <p:pic>
        <p:nvPicPr>
          <p:cNvPr id="2097157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0501" y="4451872"/>
            <a:ext cx="44577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3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4" name="Rectangle 4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145730" name="Straight Connector 42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58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9915" y="791031"/>
            <a:ext cx="5181600" cy="1504950"/>
          </a:xfrm>
          <a:prstGeom prst="rect">
            <a:avLst/>
          </a:prstGeom>
        </p:spPr>
      </p:pic>
      <p:pic>
        <p:nvPicPr>
          <p:cNvPr id="2097159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865" y="2607433"/>
            <a:ext cx="5200650" cy="828675"/>
          </a:xfrm>
          <a:prstGeom prst="rect">
            <a:avLst/>
          </a:prstGeom>
        </p:spPr>
      </p:pic>
      <p:pic>
        <p:nvPicPr>
          <p:cNvPr id="2097160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414" y="1454907"/>
            <a:ext cx="4943475" cy="37721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6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7" name="Rectangle 4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145731" name="Straight Connector 42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61" name="Picture 7" descr="A person wearing a costume  Description automatically generat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4166" y="1238250"/>
            <a:ext cx="5101381" cy="4381500"/>
          </a:xfrm>
          <a:prstGeom prst="rect">
            <a:avLst/>
          </a:prstGeom>
        </p:spPr>
      </p:pic>
      <p:pic>
        <p:nvPicPr>
          <p:cNvPr id="2097162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738" y="1008607"/>
            <a:ext cx="5258623" cy="4661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9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00" name="Rectangle 4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145732" name="Straight Connector 42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63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2245" y="877226"/>
            <a:ext cx="5054572" cy="1724025"/>
          </a:xfrm>
          <a:prstGeom prst="rect">
            <a:avLst/>
          </a:prstGeom>
        </p:spPr>
      </p:pic>
      <p:pic>
        <p:nvPicPr>
          <p:cNvPr id="209716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1703" y="2835010"/>
            <a:ext cx="4935940" cy="3104724"/>
          </a:xfrm>
          <a:prstGeom prst="rect">
            <a:avLst/>
          </a:prstGeom>
        </p:spPr>
      </p:pic>
      <p:pic>
        <p:nvPicPr>
          <p:cNvPr id="2097165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882" y="1396735"/>
            <a:ext cx="4981575" cy="40077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02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03" name="Rectangle 4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145733" name="Straight Connector 42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66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51" y="2118941"/>
            <a:ext cx="4829582" cy="2440996"/>
          </a:xfrm>
          <a:prstGeom prst="rect">
            <a:avLst/>
          </a:prstGeom>
        </p:spPr>
      </p:pic>
      <p:pic>
        <p:nvPicPr>
          <p:cNvPr id="2097167" name="Picture 9" descr="A group of people posing for the camera  Description automatically generate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692" y="1132764"/>
            <a:ext cx="4128004" cy="4413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Custom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SHIVAM SHARMA</dc:creator>
  <cp:lastModifiedBy>User</cp:lastModifiedBy>
  <cp:revision>2</cp:revision>
  <dcterms:created xsi:type="dcterms:W3CDTF">2020-07-24T11:11:26Z</dcterms:created>
  <dcterms:modified xsi:type="dcterms:W3CDTF">2020-07-30T20:56:40Z</dcterms:modified>
</cp:coreProperties>
</file>